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FC81-BD61-4204-A95C-8ED91D624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E8886-AEA4-4D65-887F-0EFE40B1F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82AE2-0CD4-49CB-A87D-EC7629BB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6B02-5B81-4F1F-8C61-E647EE65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3E91E-9CFC-4822-86B5-0BBD0FA8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ED1B-217F-443A-8D9B-78EA3BD3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051BF-C57B-4A71-9D03-B946DBB42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255B8-93A3-466D-948B-1A480FD9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29E92-4E9A-4E30-A6E7-6F3E2097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B7B40-E790-44A6-AF47-C4D8B238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58E2D-E479-40E2-B395-AF167151D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7030E-5328-4DA7-BF87-9AD241814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6633B-D8AD-4E88-8022-118C3CFC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912C-49D8-4B74-92C7-214596F9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0859B-F093-42C2-A6DE-98779E66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6363-0BCF-4E74-B7EA-59D89442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76F6-50C4-460C-B8EE-10EAC1928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31759-2048-4EDC-A4FA-FF7C6827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A3EAF-09F1-4CB9-BFB4-12AF0791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40ADF-FB3B-4404-AA1F-0D0AAF25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6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FA5B-A0BC-4178-AE72-B073D112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EFCCD-FFC2-4CB0-BC1D-E69FA4391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C35C4-F39B-4A59-B3F7-082C9A7C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C5F2B-FDCA-4C48-951B-1D071E41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5D1A7-C1C0-4783-9637-86D098C6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6CEB-00A1-4A0D-826C-15ACF149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49EC-C168-4C05-BD33-9EBD393F4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75544-7947-40EE-949F-C40891D5C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748B-C1FE-4746-828F-AA551FA1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0814-CBF3-4377-B9F0-A0CB8628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A0253-5960-470F-805F-ED135344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5D53-AC50-49F2-BDDE-E4F1894B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F0FA-2E1C-4FCA-8946-282A946A8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1D35C-D880-44AF-8428-174C195DC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BACA6-532F-4B0F-AE1C-1B86FE426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D4635-12F6-4A59-B4C1-37972B483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B2981-C420-4BC1-B70E-F3C45D97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C964C-4D2B-472C-B1E5-B77AD1DA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86EE1-3793-43CA-B887-17B6A333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6A5F-F327-4173-8FF8-13A72C71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B6700-B7E5-4528-A7CA-33282DA7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39A4E-2D93-45BE-89BA-7A471C52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272E0-AA6E-4EF3-A6AE-4F36C039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006F4-C7C8-4D48-8CB6-6F21F600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72751-559E-4509-A662-63693C14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E98D2-2D2E-4E2A-A63E-31592EBC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6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3DAF-C47D-4039-936B-3CE5C299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450A4-68F6-45BB-948C-9CB69FDE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C401-0607-4671-B3F4-7B8D811A2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CA92A-3668-49DB-BCF7-3A82880C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2E6CA-4CC8-4596-91C8-5A739976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9C1F5-6818-441C-A358-4BFBB5C3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BFFA-6B68-4202-9BDB-C2260F9D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CE0BD-58C7-47D1-9685-2D93E7756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1E303-A1B2-4C39-83F2-E99D1E8D0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E07D1-4D46-4AC8-AA14-D65AD8E1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9E5A-EFE8-4657-BFD6-82EF49E2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6D940-AD20-4848-8099-5AE1BE94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1B76F-9DEE-4071-9066-624471CD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8E2EA-3070-4762-9462-3E5C9727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DB37F-D232-4B1D-BEDC-1A50F06FA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1A6-7698-4825-8FBB-E53955128A1E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F57FE-B6D5-4531-A01A-DBE38D0BD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35C03-590B-41C7-BC8A-02B7824C3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C9E3-DBBA-4452-A8E7-DB9C8B69C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9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29DA3E-D03A-456F-8C1F-4D7714F1D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928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BUSINESS 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6E5FF-AB9E-49C0-A11C-CCF60B6F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4017"/>
            <a:ext cx="9144000" cy="210378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UNIT IV</a:t>
            </a:r>
          </a:p>
          <a:p>
            <a:r>
              <a:rPr lang="en-US" sz="3200" dirty="0"/>
              <a:t>MARKETING &amp;WEB ANALYTICS</a:t>
            </a:r>
          </a:p>
          <a:p>
            <a:r>
              <a:rPr lang="en-US" sz="3200" dirty="0"/>
              <a:t>Dr.ASHOKAN.C</a:t>
            </a:r>
          </a:p>
          <a:p>
            <a:r>
              <a:rPr lang="en-US" sz="3200" dirty="0" err="1"/>
              <a:t>B.Sc;MBA;M.Phil;PhD;NET;AMT;FDP</a:t>
            </a:r>
            <a:r>
              <a:rPr lang="en-US" sz="3200" dirty="0"/>
              <a:t>(IIM-A)</a:t>
            </a:r>
          </a:p>
        </p:txBody>
      </p:sp>
    </p:spTree>
    <p:extLst>
      <p:ext uri="{BB962C8B-B14F-4D97-AF65-F5344CB8AC3E}">
        <p14:creationId xmlns:p14="http://schemas.microsoft.com/office/powerpoint/2010/main" val="117258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B756-6A02-47CC-BD4D-6FBB04FC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C20EF7-0ACC-46E0-ADE7-A22C0A784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83" y="556592"/>
            <a:ext cx="6957391" cy="6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7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A88F-D56A-4B26-A129-3B08C516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STP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F606F-B984-4251-8FBF-3A9255F3C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353" y="1576388"/>
            <a:ext cx="10351293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4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9663-4D3F-4410-83C3-2704B48B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B7C01D-AF82-425C-B544-4A2427528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347" y="-145774"/>
            <a:ext cx="10614991" cy="68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9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55E8-59C9-447D-819B-9629BF79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3BEB9-DB01-4C74-8DEA-E92C01C08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6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5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5770-920D-4BC4-B7FD-7A65122F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EF1F86-A364-405C-8AC2-4A24F80B8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B24F-38D0-4ADB-A29E-7CD45A1B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C2B35A-F7B9-4408-AC41-95066462A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9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92F4-4D4D-4DDD-8134-33FE5105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325B93-CF9C-4507-87DE-4D5FE53AF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8" y="365125"/>
            <a:ext cx="10386391" cy="59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D32D5-8C6B-4CB3-AB54-A780AC70A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425"/>
            <a:ext cx="10515599" cy="6153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422D4-4B0E-4955-8844-1D3AD411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6E00B-B560-4359-A6D6-E224DE2B3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C36A-8516-4696-AEE4-472DFE04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DEE80D-3D00-48AD-8638-FF7D9D990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62609"/>
            <a:ext cx="10515600" cy="51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91CE-4125-45CB-AD57-B8D6F74F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3A2CD6-F301-41A4-9067-A5DE229ED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3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4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436B-FE19-425A-9B68-EDEF4C14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C914D-FC69-4B5D-8709-5EF7BC0FA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057E8-8056-4A00-AEA3-4C2200E8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530087"/>
            <a:ext cx="10515599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2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29DA3E-D03A-456F-8C1F-4D7714F1D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928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BUSINESS ANALYTICS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6E5FF-AB9E-49C0-A11C-CCF60B6F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4017"/>
            <a:ext cx="9144000" cy="210378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UNIT IV</a:t>
            </a:r>
          </a:p>
          <a:p>
            <a:r>
              <a:rPr lang="en-US" sz="3200" dirty="0"/>
              <a:t>WEB ANALYTICS</a:t>
            </a:r>
          </a:p>
          <a:p>
            <a:r>
              <a:rPr lang="en-US" sz="3200" dirty="0"/>
              <a:t>Dr.ASHOKAN.C</a:t>
            </a:r>
          </a:p>
          <a:p>
            <a:r>
              <a:rPr lang="en-US" sz="3200" dirty="0" err="1"/>
              <a:t>B.Sc;MBA;M.Phil;PhD;NET;AMT;FDP</a:t>
            </a:r>
            <a:r>
              <a:rPr lang="en-US" sz="3200" dirty="0"/>
              <a:t>(IIM-A)</a:t>
            </a:r>
          </a:p>
        </p:txBody>
      </p:sp>
    </p:spTree>
    <p:extLst>
      <p:ext uri="{BB962C8B-B14F-4D97-AF65-F5344CB8AC3E}">
        <p14:creationId xmlns:p14="http://schemas.microsoft.com/office/powerpoint/2010/main" val="39564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4C51-581F-43DA-8C7F-6EA9CB40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1A2C6B-BBDF-4FFE-8044-0D85BF6C4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687" y="365125"/>
            <a:ext cx="10515600" cy="499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6E00-627B-4C65-98E2-1AF1E643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EB9B7D-6B84-44F3-9623-8578A59A8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955A-378C-4612-AA3D-3316FD69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70463F-28EA-466E-9F81-237A04040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609600"/>
            <a:ext cx="10515600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9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F122-D1CC-48AC-9521-A79D0160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FE0207-E059-42BA-B301-13C1D5CDF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0715-D530-4EFF-89CC-D8645F62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0281F-5B77-48DC-904D-63D90CE3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9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BC13-C97B-4464-B076-EEED97DA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D7F04-71A9-470B-8302-ADC669859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365125"/>
            <a:ext cx="10707757" cy="6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4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D533-28D8-4E13-A042-D744F336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Engagement Quantification Framework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5059BE-4B0B-4862-AE0F-80345202D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6279"/>
            <a:ext cx="10515600" cy="42810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226787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AC2E-A078-4D37-BE3F-FC661811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20F195-B304-44D4-BEFA-EC7EAB4F1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6836"/>
            <a:ext cx="10515600" cy="61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22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0C2B-EB86-445C-A5D6-3C71C7C1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Social Media Analytics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F02932-5272-4F2E-A374-2381CC4C3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5948"/>
            <a:ext cx="10515600" cy="52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F1B2-EA38-49F4-BCA3-8FD496AD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EF014B-EB08-4677-B388-0E6B94339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1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69D8D-5FA7-4784-8A66-7D50A543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830F77-25C0-4455-B36B-5914ABC50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3" y="662609"/>
            <a:ext cx="10664687" cy="56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4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65DD-AC9C-4086-87C9-5F2DC617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AC00DE-D83F-4F59-810F-D746E23E6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7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0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D41A-D161-4C8B-9A60-FF2072F1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Decoding Consumer Intent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5DC70C-EE4E-42F8-AE2A-3F8F884E8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6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6BCA-CD70-44F8-8042-452720C9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D7AB51-9DFF-4C30-A745-1F728B811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609600"/>
            <a:ext cx="10515600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10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40C1-7393-45CA-99B3-3C01B77A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Customer sentiments from comments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932D0C-F308-495D-A082-1796BAB2E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92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1022-D75F-472A-B72F-B97503CD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B0BBA1-8C8E-4908-AC43-13700DA91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956" y="1825625"/>
            <a:ext cx="100948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3208-DF43-46A8-8F1C-A1E45648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56A68-DE1E-43B0-B101-FA74EF524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7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19AE-BECE-419F-A063-36ABF9EC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CE4A-5D6A-486E-9404-1F287CD01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BDAE8-D17F-47D1-B80B-A84A7F05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1037"/>
            <a:ext cx="10515600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2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A632-3C27-4AD2-A790-56199B3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ED32CF-8657-4305-A7AA-6327C665A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9113"/>
            <a:ext cx="10515600" cy="55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6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DA83-AFA4-470D-8560-EBA911A4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74B698-CA32-4079-B1BC-D6DCB55A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59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1D84-7A66-4B88-ACCC-433FD4CF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5FD57F-7389-4C91-BB95-40A1ED4DB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43338"/>
            <a:ext cx="10515599" cy="63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9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D44E-2841-4483-90AC-79410A9F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Marketing Decision Models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12C935-8AF0-496F-8E2D-C6EFED055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667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712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82</Words>
  <Application>Microsoft Office PowerPoint</Application>
  <PresentationFormat>Widescreen</PresentationFormat>
  <Paragraphs>16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BUSINESS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 Decision Models</vt:lpstr>
      <vt:lpstr>PowerPoint Presentation</vt:lpstr>
      <vt:lpstr>STP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Engagement Quantification Framework</vt:lpstr>
      <vt:lpstr>PowerPoint Presentation</vt:lpstr>
      <vt:lpstr>Social Media Analytics</vt:lpstr>
      <vt:lpstr>PowerPoint Presentation</vt:lpstr>
      <vt:lpstr>PowerPoint Presentation</vt:lpstr>
      <vt:lpstr>Decoding Consumer Intent</vt:lpstr>
      <vt:lpstr>PowerPoint Presentation</vt:lpstr>
      <vt:lpstr>Customer sentiments from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ANALYTICS</dc:title>
  <dc:creator>user</dc:creator>
  <cp:lastModifiedBy>sreejaks.hvbs@gmail.com</cp:lastModifiedBy>
  <cp:revision>13</cp:revision>
  <dcterms:created xsi:type="dcterms:W3CDTF">2022-01-23T01:48:01Z</dcterms:created>
  <dcterms:modified xsi:type="dcterms:W3CDTF">2023-01-17T09:05:38Z</dcterms:modified>
</cp:coreProperties>
</file>